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2"/>
  </p:notesMasterIdLst>
  <p:sldIdLst>
    <p:sldId id="256" r:id="rId2"/>
    <p:sldId id="258" r:id="rId3"/>
    <p:sldId id="264" r:id="rId4"/>
    <p:sldId id="259" r:id="rId5"/>
    <p:sldId id="266" r:id="rId6"/>
    <p:sldId id="267" r:id="rId7"/>
    <p:sldId id="272" r:id="rId8"/>
    <p:sldId id="257" r:id="rId9"/>
    <p:sldId id="260" r:id="rId10"/>
    <p:sldId id="271" r:id="rId11"/>
    <p:sldId id="263" r:id="rId12"/>
    <p:sldId id="261" r:id="rId13"/>
    <p:sldId id="262" r:id="rId14"/>
    <p:sldId id="270" r:id="rId15"/>
    <p:sldId id="265" r:id="rId16"/>
    <p:sldId id="269" r:id="rId17"/>
    <p:sldId id="273" r:id="rId18"/>
    <p:sldId id="274" r:id="rId19"/>
    <p:sldId id="275" r:id="rId20"/>
    <p:sldId id="276" r:id="rId21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47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9F923-B99B-4868-B649-87E46FC58DD7}" type="datetimeFigureOut">
              <a:rPr lang="es-ES" smtClean="0"/>
              <a:pPr/>
              <a:t>02/05/2018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C0CB20-C1BE-4853-9EDB-AEA6B6ED24C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0CB20-C1BE-4853-9EDB-AEA6B6ED24C9}" type="slidenum">
              <a:rPr lang="es-ES" smtClean="0"/>
              <a:pPr/>
              <a:t>1</a:t>
            </a:fld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riángulo isósceles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F604E79A-246D-4712-B662-5C4D6674E61D}" type="datetimeFigureOut">
              <a:rPr lang="es-ES" smtClean="0"/>
              <a:pPr/>
              <a:t>02/05/2018</a:t>
            </a:fld>
            <a:endParaRPr lang="es-ES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es-ES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68E03E87-7AC1-483E-8771-6D1142F6F52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4E79A-246D-4712-B662-5C4D6674E61D}" type="datetimeFigureOut">
              <a:rPr lang="es-ES" smtClean="0"/>
              <a:pPr/>
              <a:t>02/05/2018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03E87-7AC1-483E-8771-6D1142F6F52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4E79A-246D-4712-B662-5C4D6674E61D}" type="datetimeFigureOut">
              <a:rPr lang="es-ES" smtClean="0"/>
              <a:pPr/>
              <a:t>02/05/2018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03E87-7AC1-483E-8771-6D1142F6F52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F604E79A-246D-4712-B662-5C4D6674E61D}" type="datetimeFigureOut">
              <a:rPr lang="es-ES" smtClean="0"/>
              <a:pPr/>
              <a:t>02/05/2018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03E87-7AC1-483E-8771-6D1142F6F52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Triángulo rectángulo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7 Triángulo isósceles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F604E79A-246D-4712-B662-5C4D6674E61D}" type="datetimeFigureOut">
              <a:rPr lang="es-ES" smtClean="0"/>
              <a:pPr/>
              <a:t>02/05/2018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68E03E87-7AC1-483E-8771-6D1142F6F523}" type="slidenum">
              <a:rPr lang="es-ES" smtClean="0"/>
              <a:pPr/>
              <a:t>‹Nº›</a:t>
            </a:fld>
            <a:endParaRPr lang="es-ES"/>
          </a:p>
        </p:txBody>
      </p:sp>
      <p:cxnSp>
        <p:nvCxnSpPr>
          <p:cNvPr id="11" name="10 Conector recto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recto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F604E79A-246D-4712-B662-5C4D6674E61D}" type="datetimeFigureOut">
              <a:rPr lang="es-ES" smtClean="0"/>
              <a:pPr/>
              <a:t>02/05/2018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68E03E87-7AC1-483E-8771-6D1142F6F52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F604E79A-246D-4712-B662-5C4D6674E61D}" type="datetimeFigureOut">
              <a:rPr lang="es-ES" smtClean="0"/>
              <a:pPr/>
              <a:t>02/05/2018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68E03E87-7AC1-483E-8771-6D1142F6F52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4E79A-246D-4712-B662-5C4D6674E61D}" type="datetimeFigureOut">
              <a:rPr lang="es-ES" smtClean="0"/>
              <a:pPr/>
              <a:t>02/05/2018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03E87-7AC1-483E-8771-6D1142F6F52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F604E79A-246D-4712-B662-5C4D6674E61D}" type="datetimeFigureOut">
              <a:rPr lang="es-ES" smtClean="0"/>
              <a:pPr/>
              <a:t>02/05/2018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68E03E87-7AC1-483E-8771-6D1142F6F52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F604E79A-246D-4712-B662-5C4D6674E61D}" type="datetimeFigureOut">
              <a:rPr lang="es-ES" smtClean="0"/>
              <a:pPr/>
              <a:t>02/05/2018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68E03E87-7AC1-483E-8771-6D1142F6F52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/>
              <a:t>Haga clic en el icono para agregar una imagen</a:t>
            </a:r>
            <a:endParaRPr kumimoji="0"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F604E79A-246D-4712-B662-5C4D6674E61D}" type="datetimeFigureOut">
              <a:rPr lang="es-ES" smtClean="0"/>
              <a:pPr/>
              <a:t>02/05/2018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68E03E87-7AC1-483E-8771-6D1142F6F52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Triángulo rectángulo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7 Conector recto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8 Conector recto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  <a:p>
            <a:pPr lvl="1" eaLnBrk="1" latinLnBrk="0" hangingPunct="1"/>
            <a:r>
              <a:rPr kumimoji="0" lang="es-ES"/>
              <a:t>Segundo nivel</a:t>
            </a:r>
          </a:p>
          <a:p>
            <a:pPr lvl="2" eaLnBrk="1" latinLnBrk="0" hangingPunct="1"/>
            <a:r>
              <a:rPr kumimoji="0" lang="es-ES"/>
              <a:t>Tercer nivel</a:t>
            </a:r>
          </a:p>
          <a:p>
            <a:pPr lvl="3" eaLnBrk="1" latinLnBrk="0" hangingPunct="1"/>
            <a:r>
              <a:rPr kumimoji="0" lang="es-ES"/>
              <a:t>Cuarto nivel</a:t>
            </a:r>
          </a:p>
          <a:p>
            <a:pPr lvl="4" eaLnBrk="1" latinLnBrk="0" hangingPunct="1"/>
            <a:r>
              <a:rPr kumimoji="0" lang="es-ES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F604E79A-246D-4712-B662-5C4D6674E61D}" type="datetimeFigureOut">
              <a:rPr lang="es-ES" smtClean="0"/>
              <a:pPr/>
              <a:t>02/05/2018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68E03E87-7AC1-483E-8771-6D1142F6F52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539552" y="1268760"/>
            <a:ext cx="8062912" cy="1470025"/>
          </a:xfrm>
        </p:spPr>
        <p:txBody>
          <a:bodyPr>
            <a:normAutofit/>
          </a:bodyPr>
          <a:lstStyle/>
          <a:p>
            <a:pPr algn="ctr"/>
            <a:r>
              <a:rPr lang="es-ES" sz="6600" b="1" dirty="0">
                <a:latin typeface="Algerian" pitchFamily="82" charset="0"/>
              </a:rPr>
              <a:t>DEVIL DAGGERS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611560" y="3645024"/>
            <a:ext cx="8062912" cy="1752600"/>
          </a:xfrm>
        </p:spPr>
        <p:txBody>
          <a:bodyPr/>
          <a:lstStyle/>
          <a:p>
            <a:pPr algn="ctr"/>
            <a:r>
              <a:rPr lang="es-ES" dirty="0"/>
              <a:t>LAURA DELFAU LUESMA</a:t>
            </a:r>
          </a:p>
          <a:p>
            <a:pPr algn="ctr"/>
            <a:r>
              <a:rPr lang="es-ES" dirty="0"/>
              <a:t>DAVID MÁRQUEZ CALAVIA</a:t>
            </a:r>
          </a:p>
          <a:p>
            <a:pPr algn="ctr"/>
            <a:r>
              <a:rPr lang="es-ES" dirty="0"/>
              <a:t>FERNANDO DEL MOLINO BELLO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800" b="1" dirty="0"/>
              <a:t>DAGAS</a:t>
            </a:r>
            <a:endParaRPr lang="es-ES" dirty="0"/>
          </a:p>
        </p:txBody>
      </p:sp>
      <p:sp>
        <p:nvSpPr>
          <p:cNvPr id="16" name="15 CuadroTexto"/>
          <p:cNvSpPr txBox="1"/>
          <p:nvPr/>
        </p:nvSpPr>
        <p:spPr>
          <a:xfrm>
            <a:off x="945996" y="1929606"/>
            <a:ext cx="708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SU PUNTO DÉBIL SON LAS GEMAS QUE LLEVA INCORPORADAS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D2997D7-69D3-44C3-AD84-EF83D58F9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51" y="2492896"/>
            <a:ext cx="7331724" cy="403244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800" b="1" dirty="0"/>
              <a:t>DAGAS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331640" y="1916832"/>
            <a:ext cx="1800200" cy="4572000"/>
          </a:xfrm>
        </p:spPr>
        <p:txBody>
          <a:bodyPr/>
          <a:lstStyle/>
          <a:p>
            <a:r>
              <a:rPr lang="es-ES" dirty="0"/>
              <a:t>TIPO 1	</a:t>
            </a:r>
          </a:p>
          <a:p>
            <a:pPr>
              <a:buNone/>
            </a:pPr>
            <a:r>
              <a:rPr lang="es-ES" dirty="0"/>
              <a:t>	</a:t>
            </a:r>
          </a:p>
          <a:p>
            <a:r>
              <a:rPr lang="es-ES" dirty="0"/>
              <a:t>TIPO 2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TIPO 3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39952" y="1700808"/>
            <a:ext cx="3456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8 CALAVERAS NIVEL 1</a:t>
            </a:r>
          </a:p>
          <a:p>
            <a:endParaRPr lang="es-ES" dirty="0"/>
          </a:p>
          <a:p>
            <a:r>
              <a:rPr lang="es-ES" dirty="0"/>
              <a:t>1 CALAVERA NIVEL 3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4211960" y="3356992"/>
            <a:ext cx="26003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8 CALAVERAS NIVEL 1</a:t>
            </a:r>
          </a:p>
          <a:p>
            <a:endParaRPr lang="es-ES" dirty="0"/>
          </a:p>
          <a:p>
            <a:r>
              <a:rPr lang="es-ES" dirty="0"/>
              <a:t>1 CALAVERA NIVEL 2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4211960" y="4797152"/>
            <a:ext cx="26003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8 CALAVERAS NIVEL 1</a:t>
            </a:r>
          </a:p>
          <a:p>
            <a:endParaRPr lang="es-ES" dirty="0"/>
          </a:p>
          <a:p>
            <a:r>
              <a:rPr lang="es-ES" dirty="0"/>
              <a:t>1 CALAVERA NIVEL 2</a:t>
            </a:r>
          </a:p>
          <a:p>
            <a:endParaRPr lang="es-ES" dirty="0"/>
          </a:p>
          <a:p>
            <a:r>
              <a:rPr lang="es-ES" dirty="0"/>
              <a:t>1 CALAVERA NIVEL 3</a:t>
            </a:r>
          </a:p>
        </p:txBody>
      </p:sp>
      <p:cxnSp>
        <p:nvCxnSpPr>
          <p:cNvPr id="12" name="11 Conector recto"/>
          <p:cNvCxnSpPr/>
          <p:nvPr/>
        </p:nvCxnSpPr>
        <p:spPr>
          <a:xfrm flipV="1">
            <a:off x="3563888" y="1628800"/>
            <a:ext cx="0" cy="1296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2 Conector recto"/>
          <p:cNvCxnSpPr/>
          <p:nvPr/>
        </p:nvCxnSpPr>
        <p:spPr>
          <a:xfrm flipV="1">
            <a:off x="3563888" y="3212976"/>
            <a:ext cx="0" cy="1296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recto"/>
          <p:cNvCxnSpPr/>
          <p:nvPr/>
        </p:nvCxnSpPr>
        <p:spPr>
          <a:xfrm flipV="1">
            <a:off x="3563888" y="4725144"/>
            <a:ext cx="0" cy="1656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800" b="1" dirty="0"/>
              <a:t>JUGADOR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5536" y="1521296"/>
            <a:ext cx="8229600" cy="4572000"/>
          </a:xfrm>
        </p:spPr>
        <p:txBody>
          <a:bodyPr/>
          <a:lstStyle/>
          <a:p>
            <a:r>
              <a:rPr lang="es-ES" dirty="0"/>
              <a:t>DOS TIPOS DE DISPARO</a:t>
            </a:r>
          </a:p>
          <a:p>
            <a:pPr lvl="1"/>
            <a:r>
              <a:rPr lang="es-ES" dirty="0"/>
              <a:t>DISPARO CONTÍNUO</a:t>
            </a:r>
          </a:p>
          <a:p>
            <a:pPr lvl="1"/>
            <a:r>
              <a:rPr lang="es-ES" dirty="0"/>
              <a:t>ESCOPETA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F2AFC45-63E1-44DC-9DBF-C29236DBC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11" y="3296311"/>
            <a:ext cx="3107500" cy="291942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5C8C8CF-FA0C-439D-95D3-3FEFDC60C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3296311"/>
            <a:ext cx="2826745" cy="291942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800" b="1" dirty="0"/>
              <a:t>GEMAS</a:t>
            </a:r>
            <a:endParaRPr lang="es-ES" dirty="0"/>
          </a:p>
        </p:txBody>
      </p:sp>
      <p:pic>
        <p:nvPicPr>
          <p:cNvPr id="5" name="4 Marcador de contenido" descr="Gem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164288" y="3573016"/>
            <a:ext cx="1368152" cy="1368152"/>
          </a:xfrm>
        </p:spPr>
      </p:pic>
      <p:sp>
        <p:nvSpPr>
          <p:cNvPr id="6" name="5 CuadroTexto"/>
          <p:cNvSpPr txBox="1"/>
          <p:nvPr/>
        </p:nvSpPr>
        <p:spPr>
          <a:xfrm>
            <a:off x="611560" y="1951672"/>
            <a:ext cx="7992888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POTENCIAN EL DAÑO DEL JUGADOR  CAMBIANDO EL TIPO DE BALA</a:t>
            </a:r>
          </a:p>
          <a:p>
            <a:endParaRPr lang="es-ES" dirty="0"/>
          </a:p>
          <a:p>
            <a:pPr marL="800100" lvl="1" indent="-342900">
              <a:buFont typeface="Wingdings" pitchFamily="2" charset="2"/>
              <a:buChar char="Ø"/>
            </a:pPr>
            <a:r>
              <a:rPr lang="es-ES" dirty="0"/>
              <a:t>DE 0 A 10 GEMAS OBTENIDAS</a:t>
            </a:r>
          </a:p>
          <a:p>
            <a:pPr marL="342900" indent="-342900">
              <a:buFont typeface="Wingdings" pitchFamily="2" charset="2"/>
              <a:buChar char="Ø"/>
            </a:pPr>
            <a:endParaRPr lang="es-ES" dirty="0"/>
          </a:p>
          <a:p>
            <a:pPr marL="2171700" lvl="4" indent="-342900"/>
            <a:r>
              <a:rPr lang="es-ES" dirty="0"/>
              <a:t> 		</a:t>
            </a:r>
            <a:r>
              <a:rPr lang="es-ES" sz="1400" dirty="0"/>
              <a:t>DAÑO: 5</a:t>
            </a:r>
            <a:endParaRPr lang="es-ES" dirty="0"/>
          </a:p>
          <a:p>
            <a:pPr marL="342900" indent="-342900">
              <a:buFont typeface="Wingdings" pitchFamily="2" charset="2"/>
              <a:buChar char="Ø"/>
            </a:pPr>
            <a:endParaRPr lang="es-ES" dirty="0"/>
          </a:p>
          <a:p>
            <a:pPr marL="342900" indent="-342900">
              <a:buFont typeface="Wingdings" pitchFamily="2" charset="2"/>
              <a:buChar char="Ø"/>
            </a:pPr>
            <a:endParaRPr lang="es-ES" dirty="0"/>
          </a:p>
          <a:p>
            <a:pPr marL="800100" lvl="1" indent="-342900">
              <a:buFont typeface="Wingdings" pitchFamily="2" charset="2"/>
              <a:buChar char="Ø"/>
            </a:pPr>
            <a:r>
              <a:rPr lang="es-ES" dirty="0"/>
              <a:t>DE 10 A 100 GEMAS OBTENIDAS</a:t>
            </a:r>
            <a:endParaRPr lang="es-ES" i="1" dirty="0"/>
          </a:p>
          <a:p>
            <a:pPr marL="342900" indent="-342900">
              <a:buFont typeface="Wingdings" pitchFamily="2" charset="2"/>
              <a:buChar char="Ø"/>
            </a:pPr>
            <a:endParaRPr lang="es-ES" dirty="0"/>
          </a:p>
          <a:p>
            <a:pPr marL="342900" indent="-342900"/>
            <a:r>
              <a:rPr lang="es-ES" sz="1400" dirty="0"/>
              <a:t>			 	DAÑO: 10</a:t>
            </a:r>
          </a:p>
          <a:p>
            <a:pPr marL="342900" indent="-342900"/>
            <a:endParaRPr lang="es-ES" dirty="0"/>
          </a:p>
          <a:p>
            <a:pPr marL="342900" indent="-342900">
              <a:buFont typeface="Wingdings" pitchFamily="2" charset="2"/>
              <a:buChar char="Ø"/>
            </a:pPr>
            <a:endParaRPr lang="es-ES" dirty="0"/>
          </a:p>
          <a:p>
            <a:pPr marL="800100" lvl="1" indent="-342900">
              <a:buFont typeface="Wingdings" pitchFamily="2" charset="2"/>
              <a:buChar char="Ø"/>
            </a:pPr>
            <a:r>
              <a:rPr lang="es-ES" dirty="0"/>
              <a:t>DE  100 EN ADELANTE</a:t>
            </a:r>
          </a:p>
          <a:p>
            <a:pPr marL="342900" indent="-342900">
              <a:buFont typeface="Wingdings" pitchFamily="2" charset="2"/>
              <a:buChar char="Ø"/>
            </a:pPr>
            <a:endParaRPr lang="es-ES" dirty="0"/>
          </a:p>
          <a:p>
            <a:pPr marL="342900" indent="-342900"/>
            <a:r>
              <a:rPr lang="es-ES" sz="1400" dirty="0"/>
              <a:t>				DAÑO: 20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11" name="10 CuadroTexto"/>
          <p:cNvSpPr txBox="1"/>
          <p:nvPr/>
        </p:nvSpPr>
        <p:spPr>
          <a:xfrm>
            <a:off x="7308304" y="3140968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GEMA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8F7B47E-F2B1-454F-BB28-255B85F19D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574" y="2907917"/>
            <a:ext cx="927382" cy="86397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6216181-6108-4664-8B1A-9284D59519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5592104"/>
            <a:ext cx="936104" cy="981567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077ED25-335C-44D2-89D8-50E696A1D2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267" y="4285050"/>
            <a:ext cx="927382" cy="88616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60C9FFA-7F5C-429B-8F00-E08BACF795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264" y="3525513"/>
            <a:ext cx="1844200" cy="188992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800" b="1" dirty="0"/>
              <a:t>GEMAS</a:t>
            </a:r>
            <a:endParaRPr lang="es-ES" dirty="0"/>
          </a:p>
        </p:txBody>
      </p:sp>
      <p:sp>
        <p:nvSpPr>
          <p:cNvPr id="5" name="4 CuadroTexto"/>
          <p:cNvSpPr txBox="1"/>
          <p:nvPr/>
        </p:nvSpPr>
        <p:spPr>
          <a:xfrm>
            <a:off x="683568" y="1929606"/>
            <a:ext cx="81371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dirty="0"/>
              <a:t>SE OBTIENEN DESTRUYENDO DAGAS Y CALAVERAS DE TIPO 2 Y TIPO 3.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dirty="0"/>
              <a:t>LAS GEMAS SE MUEVEN EN LA DIRECCIÓN DEL JUGADOR SIEMPRE Y </a:t>
            </a:r>
          </a:p>
          <a:p>
            <a:r>
              <a:rPr lang="es-ES" dirty="0"/>
              <a:t>CUANDO NO ESTÉ DISPARANDO.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dirty="0"/>
              <a:t>SI NO SE RECOGE EN 10 SEGUNDOS, DESAPARECE.</a:t>
            </a:r>
          </a:p>
          <a:p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F719C26-B6AC-49D1-9166-A47260F18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3397198"/>
            <a:ext cx="2808312" cy="287793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800" b="1" dirty="0"/>
              <a:t>ESCENA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s-ES" dirty="0"/>
              <a:t>ENCARGADA DE:</a:t>
            </a:r>
          </a:p>
          <a:p>
            <a:pPr>
              <a:buNone/>
            </a:pPr>
            <a:endParaRPr lang="es-ES" dirty="0"/>
          </a:p>
          <a:p>
            <a:r>
              <a:rPr lang="es-ES" dirty="0"/>
              <a:t>ALMACENAR LOS ELEMENTOS </a:t>
            </a:r>
          </a:p>
          <a:p>
            <a:endParaRPr lang="es-ES" dirty="0"/>
          </a:p>
          <a:p>
            <a:r>
              <a:rPr lang="es-ES" dirty="0"/>
              <a:t>MOVER LOS PERSONAJES</a:t>
            </a:r>
          </a:p>
          <a:p>
            <a:endParaRPr lang="es-ES" dirty="0"/>
          </a:p>
          <a:p>
            <a:r>
              <a:rPr lang="es-ES" dirty="0"/>
              <a:t>ACTUALIZAR LAS FÍSICAS</a:t>
            </a:r>
          </a:p>
          <a:p>
            <a:endParaRPr lang="es-ES" dirty="0"/>
          </a:p>
          <a:p>
            <a:r>
              <a:rPr lang="es-ES" dirty="0"/>
              <a:t>ELIMINAR LOS ELEMENTOS CUANDO SEA NECESARIO</a:t>
            </a:r>
          </a:p>
          <a:p>
            <a:endParaRPr lang="es-ES" dirty="0"/>
          </a:p>
          <a:p>
            <a:r>
              <a:rPr lang="es-ES" dirty="0"/>
              <a:t>RENDERIZAR LOS DIFERENTES ELEMENTOS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4800" b="1" dirty="0"/>
              <a:t>MENU PRINCIPAL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C0E5CE9-7C2F-4482-A23C-E9C654EA9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56792"/>
            <a:ext cx="8496944" cy="439282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>
            <a:extLst>
              <a:ext uri="{FF2B5EF4-FFF2-40B4-BE49-F238E27FC236}">
                <a16:creationId xmlns:a16="http://schemas.microsoft.com/office/drawing/2014/main" id="{9D023DC8-71C6-487D-B08D-779E01768BC2}"/>
              </a:ext>
            </a:extLst>
          </p:cNvPr>
          <p:cNvSpPr txBox="1">
            <a:spLocks/>
          </p:cNvSpPr>
          <p:nvPr/>
        </p:nvSpPr>
        <p:spPr>
          <a:xfrm>
            <a:off x="609600" y="4198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484632" algn="l" rtl="0" eaLnBrk="1" latinLnBrk="0" hangingPunct="1">
              <a:spcBef>
                <a:spcPct val="0"/>
              </a:spcBef>
              <a:buNone/>
              <a:defRPr kumimoji="0" sz="4200" kern="120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4800" b="1" dirty="0"/>
              <a:t>OPCIONES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0A668F4-18FC-4094-803E-F16CC3B3E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73" y="1700808"/>
            <a:ext cx="8764853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59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>
            <a:extLst>
              <a:ext uri="{FF2B5EF4-FFF2-40B4-BE49-F238E27FC236}">
                <a16:creationId xmlns:a16="http://schemas.microsoft.com/office/drawing/2014/main" id="{B061AD8E-8662-4F30-8F9C-34DF14FE1F35}"/>
              </a:ext>
            </a:extLst>
          </p:cNvPr>
          <p:cNvSpPr txBox="1">
            <a:spLocks/>
          </p:cNvSpPr>
          <p:nvPr/>
        </p:nvSpPr>
        <p:spPr>
          <a:xfrm>
            <a:off x="609600" y="4198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484632" algn="l" rtl="0" eaLnBrk="1" latinLnBrk="0" hangingPunct="1">
              <a:spcBef>
                <a:spcPct val="0"/>
              </a:spcBef>
              <a:buNone/>
              <a:defRPr kumimoji="0" sz="4200" kern="120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4800" b="1" dirty="0"/>
              <a:t>PUNTUACIONES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E01B635-DD8B-4954-B652-52654E2BF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68" y="1772816"/>
            <a:ext cx="8748464" cy="457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39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>
            <a:extLst>
              <a:ext uri="{FF2B5EF4-FFF2-40B4-BE49-F238E27FC236}">
                <a16:creationId xmlns:a16="http://schemas.microsoft.com/office/drawing/2014/main" id="{829F7A6B-93BE-44AE-BC80-9F364089CC05}"/>
              </a:ext>
            </a:extLst>
          </p:cNvPr>
          <p:cNvSpPr txBox="1">
            <a:spLocks/>
          </p:cNvSpPr>
          <p:nvPr/>
        </p:nvSpPr>
        <p:spPr>
          <a:xfrm>
            <a:off x="609600" y="4198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484632" algn="l" rtl="0" eaLnBrk="1" latinLnBrk="0" hangingPunct="1">
              <a:spcBef>
                <a:spcPct val="0"/>
              </a:spcBef>
              <a:buNone/>
              <a:defRPr kumimoji="0" sz="4200" kern="120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4800" b="1" dirty="0"/>
              <a:t>CRÉDITOS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71EE643-6997-4818-B2E9-53E395F16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2403"/>
            <a:ext cx="8892480" cy="458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31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4800" b="1" dirty="0"/>
              <a:t>ENEMIGOS</a:t>
            </a:r>
            <a:endParaRPr lang="es-ES" sz="44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882808"/>
            <a:ext cx="4546848" cy="682096"/>
          </a:xfrm>
        </p:spPr>
        <p:txBody>
          <a:bodyPr/>
          <a:lstStyle/>
          <a:p>
            <a:r>
              <a:rPr lang="es-ES" dirty="0"/>
              <a:t>CALAVERAS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1475656" y="566124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TIPO 1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4355976" y="566124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TIPO 2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6948264" y="566124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TIPO 3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6135BAE-DC08-4CF7-897B-FC022EE0D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915035"/>
            <a:ext cx="2446232" cy="241724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81CF3F0-5A2A-4F58-A97A-9E3AE5173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159" y="2909011"/>
            <a:ext cx="2446232" cy="240812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CFD1BF0-7275-465D-BBEF-98E66F6597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463" y="2909011"/>
            <a:ext cx="2294538" cy="240812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2AB8D4-B570-4B30-A9C0-1F9055F39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Calaveras que emiten un sonido para ser localizables sin necesidad de verlas</a:t>
            </a:r>
          </a:p>
          <a:p>
            <a:r>
              <a:rPr lang="es-ES" dirty="0"/>
              <a:t>Sonido al morir el personaje</a:t>
            </a:r>
          </a:p>
          <a:p>
            <a:r>
              <a:rPr lang="es-ES" dirty="0"/>
              <a:t>Música tenue de fondo</a:t>
            </a:r>
          </a:p>
          <a:p>
            <a:r>
              <a:rPr lang="es-ES" dirty="0"/>
              <a:t>Posibilidad de quitar todos los sonidos desde el menú</a:t>
            </a:r>
          </a:p>
        </p:txBody>
      </p:sp>
      <p:sp>
        <p:nvSpPr>
          <p:cNvPr id="5" name="1 Título">
            <a:extLst>
              <a:ext uri="{FF2B5EF4-FFF2-40B4-BE49-F238E27FC236}">
                <a16:creationId xmlns:a16="http://schemas.microsoft.com/office/drawing/2014/main" id="{18CA0055-9A17-4A52-BDE1-955D140B670F}"/>
              </a:ext>
            </a:extLst>
          </p:cNvPr>
          <p:cNvSpPr txBox="1">
            <a:spLocks/>
          </p:cNvSpPr>
          <p:nvPr/>
        </p:nvSpPr>
        <p:spPr>
          <a:xfrm>
            <a:off x="609600" y="4198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484632" algn="l" rtl="0" eaLnBrk="1" latinLnBrk="0" hangingPunct="1">
              <a:spcBef>
                <a:spcPct val="0"/>
              </a:spcBef>
              <a:buNone/>
              <a:defRPr kumimoji="0" sz="4200" kern="120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4800" b="1" dirty="0"/>
              <a:t>SONIDOS</a:t>
            </a:r>
          </a:p>
        </p:txBody>
      </p:sp>
    </p:spTree>
    <p:extLst>
      <p:ext uri="{BB962C8B-B14F-4D97-AF65-F5344CB8AC3E}">
        <p14:creationId xmlns:p14="http://schemas.microsoft.com/office/powerpoint/2010/main" val="2301516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800" b="1" dirty="0"/>
              <a:t>CALAVERAS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23928" y="1809328"/>
            <a:ext cx="3610744" cy="4572000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endParaRPr lang="es-ES" dirty="0"/>
          </a:p>
          <a:p>
            <a:r>
              <a:rPr lang="es-ES" dirty="0"/>
              <a:t>NIVEL 1:  20 HP</a:t>
            </a:r>
          </a:p>
          <a:p>
            <a:r>
              <a:rPr lang="es-ES" dirty="0"/>
              <a:t>NIVEL 2:  20 HP</a:t>
            </a:r>
          </a:p>
          <a:p>
            <a:r>
              <a:rPr lang="es-ES" dirty="0"/>
              <a:t>NIVEL 3:  20 HP</a:t>
            </a:r>
          </a:p>
          <a:p>
            <a:pPr>
              <a:buNone/>
            </a:pPr>
            <a:endParaRPr lang="es-ES" dirty="0"/>
          </a:p>
          <a:p>
            <a:r>
              <a:rPr lang="es-ES" dirty="0"/>
              <a:t>NIVEL 1:  25 HP</a:t>
            </a:r>
          </a:p>
          <a:p>
            <a:r>
              <a:rPr lang="es-ES" dirty="0"/>
              <a:t>NIVEL 2:  50 HP</a:t>
            </a:r>
          </a:p>
          <a:p>
            <a:r>
              <a:rPr lang="es-ES" dirty="0"/>
              <a:t>NIVEL 3:  100 HP</a:t>
            </a:r>
          </a:p>
          <a:p>
            <a:endParaRPr lang="es-ES" dirty="0"/>
          </a:p>
          <a:p>
            <a:r>
              <a:rPr lang="es-ES" dirty="0"/>
              <a:t>NIVEL 1:  25 HP</a:t>
            </a:r>
          </a:p>
          <a:p>
            <a:r>
              <a:rPr lang="es-ES" dirty="0"/>
              <a:t>NIVEL 2:  50 HP</a:t>
            </a:r>
          </a:p>
          <a:p>
            <a:r>
              <a:rPr lang="es-ES" dirty="0"/>
              <a:t>NIVEL 3:  100 HP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531B71E-FA5A-4FFC-B98C-F64BBD2E8E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651" y="2118638"/>
            <a:ext cx="1264558" cy="12495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749357C-B488-43F4-A431-FFA725732B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381" y="3509494"/>
            <a:ext cx="1269347" cy="124957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FB2C229-FEF1-49EC-8094-209995B87B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825" y="4917592"/>
            <a:ext cx="1253889" cy="131596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800" b="1" dirty="0"/>
              <a:t>CALAVERAS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TIPO 1</a:t>
            </a:r>
          </a:p>
          <a:p>
            <a:pPr lvl="1"/>
            <a:r>
              <a:rPr lang="es-ES" sz="2200" dirty="0"/>
              <a:t>INTERPOLA SU VECTOR DE DIRECCIÓN CON EL VECTOR POSICION DL PERSONAJE Y SE MUEVE ACORDE AL VECTOR OBTENIDO</a:t>
            </a:r>
          </a:p>
          <a:p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A87C4CF-C4A7-4858-B5B7-B8B9B5E08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173" y="3717032"/>
            <a:ext cx="2363653" cy="233564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800" b="1" dirty="0"/>
              <a:t>CALAVERAS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1305272"/>
            <a:ext cx="8229600" cy="4572000"/>
          </a:xfrm>
        </p:spPr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TIPO 2</a:t>
            </a:r>
          </a:p>
          <a:p>
            <a:pPr lvl="1"/>
            <a:r>
              <a:rPr lang="es-ES" sz="2200" dirty="0"/>
              <a:t>PERSIGUE AL JUGADOR POR EL MAPA.</a:t>
            </a:r>
          </a:p>
          <a:p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2795245-8B6E-4189-8172-C621669B1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3239467"/>
            <a:ext cx="2664296" cy="26227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800" b="1" dirty="0"/>
              <a:t>CALAVERAS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TIPO 3</a:t>
            </a:r>
          </a:p>
          <a:p>
            <a:pPr lvl="1"/>
            <a:r>
              <a:rPr lang="es-ES" sz="2200" dirty="0"/>
              <a:t>Muy lejos del jugador se mueven aleatoriamente</a:t>
            </a:r>
          </a:p>
          <a:p>
            <a:pPr lvl="1"/>
            <a:r>
              <a:rPr lang="es-ES" sz="2200" dirty="0"/>
              <a:t>Cerca del jugador, si este la mira de frente, se da la vuelta</a:t>
            </a:r>
          </a:p>
          <a:p>
            <a:pPr lvl="1"/>
            <a:r>
              <a:rPr lang="es-ES" sz="2200" dirty="0"/>
              <a:t>Cerca del jugador, si no la mira de frente, busca su espalda obteniendo el ángulo de la red neuronal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4CA0167-5215-4611-9B85-F931508DA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4365104"/>
            <a:ext cx="1928871" cy="202436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863D40B-7404-439B-9F22-24E184F27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85" y="4509120"/>
            <a:ext cx="3888432" cy="176469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B66D97-7BFB-4775-92E4-FDC6CF934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MUERTE</a:t>
            </a:r>
          </a:p>
          <a:p>
            <a:pPr marL="64008" indent="0">
              <a:buNone/>
            </a:pPr>
            <a:endParaRPr lang="es-ES" dirty="0"/>
          </a:p>
        </p:txBody>
      </p:sp>
      <p:sp>
        <p:nvSpPr>
          <p:cNvPr id="4" name="1 Título">
            <a:extLst>
              <a:ext uri="{FF2B5EF4-FFF2-40B4-BE49-F238E27FC236}">
                <a16:creationId xmlns:a16="http://schemas.microsoft.com/office/drawing/2014/main" id="{DECE602A-CA74-4011-BD3F-42EBAA338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800" b="1" dirty="0"/>
              <a:t>CALAVERAS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B998BC2-6554-4C7D-9EDE-165AFEE79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492896"/>
            <a:ext cx="7450200" cy="409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22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800" b="1" dirty="0"/>
              <a:t>ENEMIGOS</a:t>
            </a:r>
            <a:endParaRPr lang="es-ES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882808"/>
            <a:ext cx="4546848" cy="610088"/>
          </a:xfrm>
        </p:spPr>
        <p:txBody>
          <a:bodyPr/>
          <a:lstStyle/>
          <a:p>
            <a:r>
              <a:rPr lang="es-ES" dirty="0"/>
              <a:t>DAGAS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5979057" y="2308230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TIPO 1 (1 gema)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5940152" y="3503769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TIPO 2 (2 gemas)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5979057" y="4724460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TIPO 3 (3 gemas)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768B9E4-5951-49F1-AD07-F968EF0C0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830" y="1919807"/>
            <a:ext cx="2735817" cy="425994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800" b="1" dirty="0"/>
              <a:t>DAGAS</a:t>
            </a:r>
            <a:endParaRPr lang="es-ES" dirty="0"/>
          </a:p>
        </p:txBody>
      </p:sp>
      <p:sp>
        <p:nvSpPr>
          <p:cNvPr id="12" name="11 Marcador de contenido"/>
          <p:cNvSpPr>
            <a:spLocks noGrp="1"/>
          </p:cNvSpPr>
          <p:nvPr>
            <p:ph idx="1"/>
          </p:nvPr>
        </p:nvSpPr>
        <p:spPr>
          <a:xfrm>
            <a:off x="3491880" y="1844824"/>
            <a:ext cx="3672408" cy="4572000"/>
          </a:xfrm>
        </p:spPr>
        <p:txBody>
          <a:bodyPr>
            <a:normAutofit fontScale="85000" lnSpcReduction="20000"/>
          </a:bodyPr>
          <a:lstStyle/>
          <a:p>
            <a:r>
              <a:rPr lang="es-ES" dirty="0"/>
              <a:t>NIVEL 1:  25 HP</a:t>
            </a:r>
          </a:p>
          <a:p>
            <a:r>
              <a:rPr lang="es-ES" dirty="0"/>
              <a:t>NIVEL 2:  50 HP</a:t>
            </a:r>
          </a:p>
          <a:p>
            <a:r>
              <a:rPr lang="es-ES" dirty="0"/>
              <a:t>NIVEL 3:  100 HP</a:t>
            </a:r>
          </a:p>
          <a:p>
            <a:pPr>
              <a:buNone/>
            </a:pPr>
            <a:endParaRPr lang="es-ES" dirty="0"/>
          </a:p>
          <a:p>
            <a:r>
              <a:rPr lang="es-ES" dirty="0"/>
              <a:t>NIVEL 1:  50 HP</a:t>
            </a:r>
          </a:p>
          <a:p>
            <a:r>
              <a:rPr lang="es-ES" dirty="0"/>
              <a:t>NIVEL 2:  100 HP</a:t>
            </a:r>
          </a:p>
          <a:p>
            <a:r>
              <a:rPr lang="es-ES" dirty="0"/>
              <a:t>NIVEL 3:  200 HP</a:t>
            </a:r>
          </a:p>
          <a:p>
            <a:endParaRPr lang="es-ES" dirty="0"/>
          </a:p>
          <a:p>
            <a:r>
              <a:rPr lang="es-ES" dirty="0"/>
              <a:t>NIVEL 1:  75 HP</a:t>
            </a:r>
          </a:p>
          <a:p>
            <a:r>
              <a:rPr lang="es-ES" dirty="0"/>
              <a:t>NIVEL 2:  150 HP</a:t>
            </a:r>
          </a:p>
          <a:p>
            <a:r>
              <a:rPr lang="es-ES" dirty="0"/>
              <a:t>NIVEL 3:  300 HP</a:t>
            </a:r>
          </a:p>
          <a:p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191627A-C955-4700-8A4F-3316CFF44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03" y="1878698"/>
            <a:ext cx="2735817" cy="4259949"/>
          </a:xfrm>
          <a:prstGeom prst="rect">
            <a:avLst/>
          </a:prstGeom>
        </p:spPr>
      </p:pic>
      <p:sp>
        <p:nvSpPr>
          <p:cNvPr id="10" name="6 CuadroTexto">
            <a:extLst>
              <a:ext uri="{FF2B5EF4-FFF2-40B4-BE49-F238E27FC236}">
                <a16:creationId xmlns:a16="http://schemas.microsoft.com/office/drawing/2014/main" id="{C4DBBC74-904F-4701-8771-4ADAE1C5DD2A}"/>
              </a:ext>
            </a:extLst>
          </p:cNvPr>
          <p:cNvSpPr txBox="1"/>
          <p:nvPr/>
        </p:nvSpPr>
        <p:spPr>
          <a:xfrm>
            <a:off x="7308548" y="2204864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TIPO 1</a:t>
            </a:r>
          </a:p>
        </p:txBody>
      </p:sp>
      <p:sp>
        <p:nvSpPr>
          <p:cNvPr id="13" name="6 CuadroTexto">
            <a:extLst>
              <a:ext uri="{FF2B5EF4-FFF2-40B4-BE49-F238E27FC236}">
                <a16:creationId xmlns:a16="http://schemas.microsoft.com/office/drawing/2014/main" id="{9C40B4DC-A599-4F0A-81F3-64C453D01E0D}"/>
              </a:ext>
            </a:extLst>
          </p:cNvPr>
          <p:cNvSpPr txBox="1"/>
          <p:nvPr/>
        </p:nvSpPr>
        <p:spPr>
          <a:xfrm>
            <a:off x="7279541" y="3824006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TIPO 2</a:t>
            </a:r>
          </a:p>
        </p:txBody>
      </p:sp>
      <p:sp>
        <p:nvSpPr>
          <p:cNvPr id="14" name="6 CuadroTexto">
            <a:extLst>
              <a:ext uri="{FF2B5EF4-FFF2-40B4-BE49-F238E27FC236}">
                <a16:creationId xmlns:a16="http://schemas.microsoft.com/office/drawing/2014/main" id="{0395FD29-AB18-4C5D-9FC1-F2D53DA5EF4A}"/>
              </a:ext>
            </a:extLst>
          </p:cNvPr>
          <p:cNvSpPr txBox="1"/>
          <p:nvPr/>
        </p:nvSpPr>
        <p:spPr>
          <a:xfrm>
            <a:off x="7279540" y="5431384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TIPO 3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ío">
  <a:themeElements>
    <a:clrScheme name="Concurrencia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Brío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Brío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465</TotalTime>
  <Words>385</Words>
  <Application>Microsoft Office PowerPoint</Application>
  <PresentationFormat>Presentación en pantalla (4:3)</PresentationFormat>
  <Paragraphs>124</Paragraphs>
  <Slides>20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7" baseType="lpstr">
      <vt:lpstr>Algerian</vt:lpstr>
      <vt:lpstr>Calibri</vt:lpstr>
      <vt:lpstr>Century Gothic</vt:lpstr>
      <vt:lpstr>Verdana</vt:lpstr>
      <vt:lpstr>Wingdings</vt:lpstr>
      <vt:lpstr>Wingdings 2</vt:lpstr>
      <vt:lpstr>Brío</vt:lpstr>
      <vt:lpstr>DEVIL DAGGERS</vt:lpstr>
      <vt:lpstr>ENEMIGOS</vt:lpstr>
      <vt:lpstr>CALAVERAS</vt:lpstr>
      <vt:lpstr>CALAVERAS</vt:lpstr>
      <vt:lpstr>CALAVERAS</vt:lpstr>
      <vt:lpstr>CALAVERAS</vt:lpstr>
      <vt:lpstr>CALAVERAS</vt:lpstr>
      <vt:lpstr>ENEMIGOS</vt:lpstr>
      <vt:lpstr>DAGAS</vt:lpstr>
      <vt:lpstr>DAGAS</vt:lpstr>
      <vt:lpstr>DAGAS</vt:lpstr>
      <vt:lpstr>JUGADOR</vt:lpstr>
      <vt:lpstr>GEMAS</vt:lpstr>
      <vt:lpstr>GEMAS</vt:lpstr>
      <vt:lpstr>ESCENA</vt:lpstr>
      <vt:lpstr>MENU PRINCIPAL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DEVIL DAGGERS</dc:title>
  <dc:creator>Laura_94</dc:creator>
  <cp:lastModifiedBy>Usuario</cp:lastModifiedBy>
  <cp:revision>43</cp:revision>
  <dcterms:created xsi:type="dcterms:W3CDTF">2018-03-26T14:05:54Z</dcterms:created>
  <dcterms:modified xsi:type="dcterms:W3CDTF">2018-05-02T22:21:15Z</dcterms:modified>
</cp:coreProperties>
</file>